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F0778-3B69-B5A2-1FE1-EA470FE279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9E3342-DC9B-4ECC-D177-71ECEB8887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53CA3-879A-89EB-ECAE-837159B50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28B8B-843D-89B9-3616-397F24A51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3B862-35F8-B09B-FF91-2FE46A080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3948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DF64D-8A0F-BC9E-B981-C3CD8474F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9EB66D-D48D-B24C-D1C0-5A5C645E4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BD7CD-BE47-F5B8-75D6-DE27B8E36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6E308-4133-28D7-9864-AEC6FDE58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6E196-D93D-201A-88B2-170D972FD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4153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7428CE-CD10-BBF2-925C-45E92E66F6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32D2B2-C308-1213-06CF-0899EF99BA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ACA2F-FE5C-442C-2B05-E8B034DD7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B9BE0D-7A45-DB2F-412C-3708D3EEF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F1138-D994-1125-80C6-8A5372377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819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98D02-F77A-C86D-63B5-8D9EF27FB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1ED85-6278-208C-A418-A408F00B2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78339-E186-C1D4-4324-C236EFAE3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7BB3D-0ECF-8E5F-4541-268772639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D77E0-FBA3-87E3-12FB-325F32341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371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C4F07-ABA7-FC75-9A00-81E64C6F0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BD3ED5-1F2C-61FC-58C9-60D973243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8259E-BC10-A29A-4531-60D4948CE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A7F58-161E-DC70-2720-80AB78B3D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7A7A2-9DFA-0B6A-985C-87988EA65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066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3CFF4-F3BE-61F6-EC3F-49E9A8C4F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E05A6-A296-82C7-15F2-E85DE0EA4E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A84B67-7D67-BA48-A565-060B5D606F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DD2901-DBF4-F803-CE6A-62BC3EDE7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F1539-ED05-8AC7-B942-CCACDFD6E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42A1F-A122-5D3C-EB94-4A0F4F9DB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1610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581D6-674F-A633-1E62-DBC0729FD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E70CF-3E21-3E05-3A73-D9C7276F5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DF9946-6089-FC1E-4A8E-EFE5D1389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1ACB53-1A09-FAE2-AFB2-1C5A25C13D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7C6A7D-1864-0503-C0FA-A9FC1250EA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7695A2-3964-C72A-46A2-C0ECE848B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65D102-84D8-5C20-E4E3-A002DBE5C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F1E62F-1873-B8E1-BD7B-38BF6BB2A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43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9888-D227-0EB6-899C-122757143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6658EE-1253-9E2B-01CA-04696DE46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A93BB8-28C3-0CBC-F3E5-A3687E2E9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12764F-BC5C-9280-55AE-E0DC77915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3670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AF6354-DCC6-A555-5E17-1B858EB86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02B43D-33AC-038A-ACDB-F0A1D4127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F94239-A207-102C-7EF6-D542CB09A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2333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10856-8C8B-BD71-CC6C-0B6204EA4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5C245A-D0E3-A3C7-E819-151D24633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437CC-20A3-1C5E-F95C-B851B82B2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06A5C6-6615-CD1C-5B56-E9D4D9A5A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8C552D-D29C-BAD4-FDC2-940EC2BC0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25A60-7ADB-A07B-EDE4-8D3B10171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5823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5D8C-77A5-D7F1-4D4E-AAB299121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E5904F-8550-E44F-A937-C257DF2E0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59170-689C-E099-4B36-405665FAD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78831-C9F5-FC47-BF75-484579F22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79C7D3-9E19-AA98-1E69-04F2393FE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C2C51B-23EF-749E-FAD6-D9CA970D2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45539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6BB085-BD4B-9958-5C73-9C8201CF9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C3D5F-D79C-3EEB-F53F-B84B692CA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EEFA7-5802-60E2-AA92-B643198ED7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3969E1-1209-4B46-B239-76F2180A662E}" type="datetimeFigureOut">
              <a:rPr lang="en-CA" smtClean="0"/>
              <a:t>2023-06-08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41CFB-62ED-FFD9-08EA-8572F0486F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633C3-94D1-ADA6-F4CA-03349439FE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EDFCAA-CED8-4809-A7AE-37C501464B2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1165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title="Wildfire in forest">
            <a:hlinkClick r:id="" action="ppaction://media"/>
            <a:extLst>
              <a:ext uri="{FF2B5EF4-FFF2-40B4-BE49-F238E27FC236}">
                <a16:creationId xmlns:a16="http://schemas.microsoft.com/office/drawing/2014/main" id="{14E62695-A18A-B019-9B5D-C16E5FAA65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9481" t="32568" r="19706" b="36570"/>
          <a:stretch>
            <a:fillRect/>
          </a:stretch>
        </p:blipFill>
        <p:spPr>
          <a:xfrm>
            <a:off x="2375081" y="2233500"/>
            <a:ext cx="7414375" cy="2116535"/>
          </a:xfrm>
          <a:custGeom>
            <a:avLst/>
            <a:gdLst/>
            <a:ahLst/>
            <a:cxnLst/>
            <a:rect l="l" t="t" r="r" b="b"/>
            <a:pathLst>
              <a:path w="7414375" h="2116535">
                <a:moveTo>
                  <a:pt x="5403563" y="1382473"/>
                </a:moveTo>
                <a:lnTo>
                  <a:pt x="5403563" y="1689920"/>
                </a:lnTo>
                <a:lnTo>
                  <a:pt x="5422608" y="1689920"/>
                </a:lnTo>
                <a:cubicBezTo>
                  <a:pt x="5460699" y="1689920"/>
                  <a:pt x="5486546" y="1684116"/>
                  <a:pt x="5500150" y="1672507"/>
                </a:cubicBezTo>
                <a:cubicBezTo>
                  <a:pt x="5513754" y="1660898"/>
                  <a:pt x="5520556" y="1640765"/>
                  <a:pt x="5520556" y="1612106"/>
                </a:cubicBezTo>
                <a:lnTo>
                  <a:pt x="5520556" y="1458111"/>
                </a:lnTo>
                <a:cubicBezTo>
                  <a:pt x="5520556" y="1427275"/>
                  <a:pt x="5515296" y="1406960"/>
                  <a:pt x="5504775" y="1397166"/>
                </a:cubicBezTo>
                <a:cubicBezTo>
                  <a:pt x="5494255" y="1387371"/>
                  <a:pt x="5472670" y="1382473"/>
                  <a:pt x="5440021" y="1382473"/>
                </a:cubicBezTo>
                <a:close/>
                <a:moveTo>
                  <a:pt x="3088988" y="1382473"/>
                </a:moveTo>
                <a:lnTo>
                  <a:pt x="3088988" y="2061032"/>
                </a:lnTo>
                <a:lnTo>
                  <a:pt x="3133608" y="2061032"/>
                </a:lnTo>
                <a:cubicBezTo>
                  <a:pt x="3169523" y="2061032"/>
                  <a:pt x="3193919" y="2054321"/>
                  <a:pt x="3206797" y="2040898"/>
                </a:cubicBezTo>
                <a:cubicBezTo>
                  <a:pt x="3219675" y="2027476"/>
                  <a:pt x="3226115" y="1999543"/>
                  <a:pt x="3226115" y="1957099"/>
                </a:cubicBezTo>
                <a:lnTo>
                  <a:pt x="3226115" y="1485862"/>
                </a:lnTo>
                <a:cubicBezTo>
                  <a:pt x="3226115" y="1443056"/>
                  <a:pt x="3222124" y="1415123"/>
                  <a:pt x="3214143" y="1402063"/>
                </a:cubicBezTo>
                <a:cubicBezTo>
                  <a:pt x="3206162" y="1389003"/>
                  <a:pt x="3182945" y="1382473"/>
                  <a:pt x="3144491" y="1382473"/>
                </a:cubicBezTo>
                <a:close/>
                <a:moveTo>
                  <a:pt x="5964547" y="1356898"/>
                </a:moveTo>
                <a:lnTo>
                  <a:pt x="6668681" y="1356898"/>
                </a:lnTo>
                <a:lnTo>
                  <a:pt x="6668681" y="1585987"/>
                </a:lnTo>
                <a:lnTo>
                  <a:pt x="6644194" y="1585987"/>
                </a:lnTo>
                <a:cubicBezTo>
                  <a:pt x="6641655" y="1534473"/>
                  <a:pt x="6618891" y="1487676"/>
                  <a:pt x="6575903" y="1445595"/>
                </a:cubicBezTo>
                <a:cubicBezTo>
                  <a:pt x="6532915" y="1403514"/>
                  <a:pt x="6467163" y="1382473"/>
                  <a:pt x="6378647" y="1382473"/>
                </a:cubicBezTo>
                <a:lnTo>
                  <a:pt x="6365588" y="1382473"/>
                </a:lnTo>
                <a:lnTo>
                  <a:pt x="6365588" y="1698626"/>
                </a:lnTo>
                <a:lnTo>
                  <a:pt x="6387898" y="1698626"/>
                </a:lnTo>
                <a:cubicBezTo>
                  <a:pt x="6420910" y="1698626"/>
                  <a:pt x="6450475" y="1685476"/>
                  <a:pt x="6476595" y="1659175"/>
                </a:cubicBezTo>
                <a:cubicBezTo>
                  <a:pt x="6502714" y="1632874"/>
                  <a:pt x="6515774" y="1588889"/>
                  <a:pt x="6515774" y="1527218"/>
                </a:cubicBezTo>
                <a:lnTo>
                  <a:pt x="6539172" y="1527218"/>
                </a:lnTo>
                <a:lnTo>
                  <a:pt x="6539172" y="1890712"/>
                </a:lnTo>
                <a:lnTo>
                  <a:pt x="6515774" y="1890712"/>
                </a:lnTo>
                <a:cubicBezTo>
                  <a:pt x="6515774" y="1838111"/>
                  <a:pt x="6503349" y="1797209"/>
                  <a:pt x="6478499" y="1768006"/>
                </a:cubicBezTo>
                <a:cubicBezTo>
                  <a:pt x="6453650" y="1738803"/>
                  <a:pt x="6423449" y="1724201"/>
                  <a:pt x="6387898" y="1724201"/>
                </a:cubicBezTo>
                <a:lnTo>
                  <a:pt x="6365588" y="1724201"/>
                </a:lnTo>
                <a:lnTo>
                  <a:pt x="6365588" y="2061032"/>
                </a:lnTo>
                <a:cubicBezTo>
                  <a:pt x="6443220" y="2061032"/>
                  <a:pt x="6509788" y="2039266"/>
                  <a:pt x="6565292" y="1995734"/>
                </a:cubicBezTo>
                <a:cubicBezTo>
                  <a:pt x="6620795" y="1952201"/>
                  <a:pt x="6655258" y="1892526"/>
                  <a:pt x="6668681" y="1816707"/>
                </a:cubicBezTo>
                <a:lnTo>
                  <a:pt x="6692079" y="1816707"/>
                </a:lnTo>
                <a:lnTo>
                  <a:pt x="6692079" y="2086607"/>
                </a:lnTo>
                <a:lnTo>
                  <a:pt x="5964547" y="2086607"/>
                </a:lnTo>
                <a:lnTo>
                  <a:pt x="5964547" y="2061032"/>
                </a:lnTo>
                <a:lnTo>
                  <a:pt x="6047802" y="2061032"/>
                </a:lnTo>
                <a:lnTo>
                  <a:pt x="6047802" y="1382473"/>
                </a:lnTo>
                <a:lnTo>
                  <a:pt x="5964547" y="1382473"/>
                </a:lnTo>
                <a:close/>
                <a:moveTo>
                  <a:pt x="4999801" y="1356898"/>
                </a:moveTo>
                <a:lnTo>
                  <a:pt x="5605444" y="1356898"/>
                </a:lnTo>
                <a:cubicBezTo>
                  <a:pt x="5701214" y="1356898"/>
                  <a:pt x="5763157" y="1374039"/>
                  <a:pt x="5791272" y="1408321"/>
                </a:cubicBezTo>
                <a:cubicBezTo>
                  <a:pt x="5819386" y="1442602"/>
                  <a:pt x="5833444" y="1482960"/>
                  <a:pt x="5833444" y="1529395"/>
                </a:cubicBezTo>
                <a:cubicBezTo>
                  <a:pt x="5833444" y="1571476"/>
                  <a:pt x="5822561" y="1607662"/>
                  <a:pt x="5800794" y="1637953"/>
                </a:cubicBezTo>
                <a:cubicBezTo>
                  <a:pt x="5779028" y="1668244"/>
                  <a:pt x="5748012" y="1689920"/>
                  <a:pt x="5707744" y="1702979"/>
                </a:cubicBezTo>
                <a:cubicBezTo>
                  <a:pt x="5758169" y="1721118"/>
                  <a:pt x="5790637" y="1741433"/>
                  <a:pt x="5805148" y="1763925"/>
                </a:cubicBezTo>
                <a:cubicBezTo>
                  <a:pt x="5819658" y="1786416"/>
                  <a:pt x="5826914" y="1817433"/>
                  <a:pt x="5826914" y="1856975"/>
                </a:cubicBezTo>
                <a:lnTo>
                  <a:pt x="5823649" y="1968526"/>
                </a:lnTo>
                <a:cubicBezTo>
                  <a:pt x="5823649" y="1989204"/>
                  <a:pt x="5828183" y="1999543"/>
                  <a:pt x="5837253" y="1999543"/>
                </a:cubicBezTo>
                <a:cubicBezTo>
                  <a:pt x="5841969" y="1999543"/>
                  <a:pt x="5847320" y="1995462"/>
                  <a:pt x="5853305" y="1987299"/>
                </a:cubicBezTo>
                <a:cubicBezTo>
                  <a:pt x="5859291" y="1979137"/>
                  <a:pt x="5863553" y="1969070"/>
                  <a:pt x="5866093" y="1957099"/>
                </a:cubicBezTo>
                <a:lnTo>
                  <a:pt x="5892756" y="1964173"/>
                </a:lnTo>
                <a:cubicBezTo>
                  <a:pt x="5876432" y="2054865"/>
                  <a:pt x="5822561" y="2100211"/>
                  <a:pt x="5731143" y="2100211"/>
                </a:cubicBezTo>
                <a:cubicBezTo>
                  <a:pt x="5691601" y="2100211"/>
                  <a:pt x="5658408" y="2095767"/>
                  <a:pt x="5631563" y="2086879"/>
                </a:cubicBezTo>
                <a:cubicBezTo>
                  <a:pt x="5604718" y="2077991"/>
                  <a:pt x="5582861" y="2064025"/>
                  <a:pt x="5565993" y="2044979"/>
                </a:cubicBezTo>
                <a:cubicBezTo>
                  <a:pt x="5549124" y="2025934"/>
                  <a:pt x="5537152" y="2002354"/>
                  <a:pt x="5530078" y="1974240"/>
                </a:cubicBezTo>
                <a:cubicBezTo>
                  <a:pt x="5523004" y="1946125"/>
                  <a:pt x="5519467" y="1883275"/>
                  <a:pt x="5519467" y="1785691"/>
                </a:cubicBezTo>
                <a:cubicBezTo>
                  <a:pt x="5519467" y="1757757"/>
                  <a:pt x="5514207" y="1738894"/>
                  <a:pt x="5503687" y="1729099"/>
                </a:cubicBezTo>
                <a:cubicBezTo>
                  <a:pt x="5493167" y="1719304"/>
                  <a:pt x="5473214" y="1714407"/>
                  <a:pt x="5443830" y="1714407"/>
                </a:cubicBezTo>
                <a:cubicBezTo>
                  <a:pt x="5426055" y="1714407"/>
                  <a:pt x="5412632" y="1714769"/>
                  <a:pt x="5403563" y="1715495"/>
                </a:cubicBezTo>
                <a:lnTo>
                  <a:pt x="5403563" y="2061032"/>
                </a:lnTo>
                <a:lnTo>
                  <a:pt x="5477024" y="2061032"/>
                </a:lnTo>
                <a:lnTo>
                  <a:pt x="5477024" y="2086607"/>
                </a:lnTo>
                <a:lnTo>
                  <a:pt x="4999801" y="2086607"/>
                </a:lnTo>
                <a:lnTo>
                  <a:pt x="4999801" y="2061032"/>
                </a:lnTo>
                <a:lnTo>
                  <a:pt x="5085778" y="2061032"/>
                </a:lnTo>
                <a:lnTo>
                  <a:pt x="5085778" y="1382473"/>
                </a:lnTo>
                <a:lnTo>
                  <a:pt x="4999801" y="1382473"/>
                </a:lnTo>
                <a:close/>
                <a:moveTo>
                  <a:pt x="4439459" y="1356898"/>
                </a:moveTo>
                <a:lnTo>
                  <a:pt x="4929741" y="1356898"/>
                </a:lnTo>
                <a:lnTo>
                  <a:pt x="4929741" y="1382473"/>
                </a:lnTo>
                <a:lnTo>
                  <a:pt x="4841588" y="1382473"/>
                </a:lnTo>
                <a:lnTo>
                  <a:pt x="4841588" y="2061032"/>
                </a:lnTo>
                <a:lnTo>
                  <a:pt x="4929741" y="2061032"/>
                </a:lnTo>
                <a:lnTo>
                  <a:pt x="4929741" y="2086607"/>
                </a:lnTo>
                <a:lnTo>
                  <a:pt x="4439459" y="2086607"/>
                </a:lnTo>
                <a:lnTo>
                  <a:pt x="4439459" y="2061032"/>
                </a:lnTo>
                <a:lnTo>
                  <a:pt x="4523803" y="2061032"/>
                </a:lnTo>
                <a:lnTo>
                  <a:pt x="4523803" y="1382473"/>
                </a:lnTo>
                <a:lnTo>
                  <a:pt x="4439459" y="1382473"/>
                </a:lnTo>
                <a:close/>
                <a:moveTo>
                  <a:pt x="3648884" y="1356898"/>
                </a:moveTo>
                <a:lnTo>
                  <a:pt x="4366077" y="1356898"/>
                </a:lnTo>
                <a:lnTo>
                  <a:pt x="4366077" y="1582722"/>
                </a:lnTo>
                <a:lnTo>
                  <a:pt x="4341591" y="1582722"/>
                </a:lnTo>
                <a:cubicBezTo>
                  <a:pt x="4334698" y="1546808"/>
                  <a:pt x="4325175" y="1517242"/>
                  <a:pt x="4313022" y="1494025"/>
                </a:cubicBezTo>
                <a:cubicBezTo>
                  <a:pt x="4300870" y="1470808"/>
                  <a:pt x="4283457" y="1449858"/>
                  <a:pt x="4260784" y="1431175"/>
                </a:cubicBezTo>
                <a:cubicBezTo>
                  <a:pt x="4238111" y="1412493"/>
                  <a:pt x="4215619" y="1399705"/>
                  <a:pt x="4193309" y="1392812"/>
                </a:cubicBezTo>
                <a:cubicBezTo>
                  <a:pt x="4170999" y="1385920"/>
                  <a:pt x="4140617" y="1382473"/>
                  <a:pt x="4102163" y="1382473"/>
                </a:cubicBezTo>
                <a:lnTo>
                  <a:pt x="4051013" y="1382473"/>
                </a:lnTo>
                <a:lnTo>
                  <a:pt x="4051013" y="1713318"/>
                </a:lnTo>
                <a:cubicBezTo>
                  <a:pt x="4087290" y="1712593"/>
                  <a:pt x="4115858" y="1706244"/>
                  <a:pt x="4136717" y="1694273"/>
                </a:cubicBezTo>
                <a:cubicBezTo>
                  <a:pt x="4157576" y="1682302"/>
                  <a:pt x="4173538" y="1664254"/>
                  <a:pt x="4184602" y="1640130"/>
                </a:cubicBezTo>
                <a:cubicBezTo>
                  <a:pt x="4195667" y="1616006"/>
                  <a:pt x="4201199" y="1581996"/>
                  <a:pt x="4201199" y="1538101"/>
                </a:cubicBezTo>
                <a:lnTo>
                  <a:pt x="4226774" y="1538101"/>
                </a:lnTo>
                <a:lnTo>
                  <a:pt x="4226774" y="1901595"/>
                </a:lnTo>
                <a:lnTo>
                  <a:pt x="4201199" y="1901595"/>
                </a:lnTo>
                <a:cubicBezTo>
                  <a:pt x="4199748" y="1844278"/>
                  <a:pt x="4188593" y="1802831"/>
                  <a:pt x="4167734" y="1777256"/>
                </a:cubicBezTo>
                <a:cubicBezTo>
                  <a:pt x="4146874" y="1751681"/>
                  <a:pt x="4109419" y="1738894"/>
                  <a:pt x="4055366" y="1738894"/>
                </a:cubicBezTo>
                <a:lnTo>
                  <a:pt x="4051013" y="1738894"/>
                </a:lnTo>
                <a:lnTo>
                  <a:pt x="4051013" y="2061032"/>
                </a:lnTo>
                <a:lnTo>
                  <a:pt x="4147872" y="2061032"/>
                </a:lnTo>
                <a:lnTo>
                  <a:pt x="4147872" y="2086607"/>
                </a:lnTo>
                <a:lnTo>
                  <a:pt x="3648884" y="2086607"/>
                </a:lnTo>
                <a:lnTo>
                  <a:pt x="3648884" y="2061032"/>
                </a:lnTo>
                <a:lnTo>
                  <a:pt x="3733228" y="2061032"/>
                </a:lnTo>
                <a:lnTo>
                  <a:pt x="3733228" y="1382473"/>
                </a:lnTo>
                <a:lnTo>
                  <a:pt x="3648884" y="1382473"/>
                </a:lnTo>
                <a:close/>
                <a:moveTo>
                  <a:pt x="2686859" y="1356898"/>
                </a:moveTo>
                <a:lnTo>
                  <a:pt x="3239174" y="1356898"/>
                </a:lnTo>
                <a:cubicBezTo>
                  <a:pt x="3357799" y="1356898"/>
                  <a:pt x="3443776" y="1395715"/>
                  <a:pt x="3497103" y="1473347"/>
                </a:cubicBezTo>
                <a:cubicBezTo>
                  <a:pt x="3550429" y="1550979"/>
                  <a:pt x="3577093" y="1631695"/>
                  <a:pt x="3577093" y="1715495"/>
                </a:cubicBezTo>
                <a:cubicBezTo>
                  <a:pt x="3577093" y="1804736"/>
                  <a:pt x="3549432" y="1888898"/>
                  <a:pt x="3494110" y="1967982"/>
                </a:cubicBezTo>
                <a:cubicBezTo>
                  <a:pt x="3438787" y="2047065"/>
                  <a:pt x="3361971" y="2086607"/>
                  <a:pt x="3263661" y="2086607"/>
                </a:cubicBezTo>
                <a:lnTo>
                  <a:pt x="2686859" y="2086607"/>
                </a:lnTo>
                <a:lnTo>
                  <a:pt x="2686859" y="2061032"/>
                </a:lnTo>
                <a:lnTo>
                  <a:pt x="2771203" y="2061032"/>
                </a:lnTo>
                <a:lnTo>
                  <a:pt x="2771203" y="1382473"/>
                </a:lnTo>
                <a:lnTo>
                  <a:pt x="2686859" y="1382473"/>
                </a:lnTo>
                <a:close/>
                <a:moveTo>
                  <a:pt x="1893563" y="1356898"/>
                </a:moveTo>
                <a:lnTo>
                  <a:pt x="2393095" y="1356898"/>
                </a:lnTo>
                <a:lnTo>
                  <a:pt x="2393095" y="1382473"/>
                </a:lnTo>
                <a:lnTo>
                  <a:pt x="2298413" y="1382473"/>
                </a:lnTo>
                <a:lnTo>
                  <a:pt x="2298413" y="2061032"/>
                </a:lnTo>
                <a:cubicBezTo>
                  <a:pt x="2375683" y="2053051"/>
                  <a:pt x="2442433" y="2025662"/>
                  <a:pt x="2498661" y="1978865"/>
                </a:cubicBezTo>
                <a:cubicBezTo>
                  <a:pt x="2554890" y="1932068"/>
                  <a:pt x="2585000" y="1876927"/>
                  <a:pt x="2588991" y="1813442"/>
                </a:cubicBezTo>
                <a:lnTo>
                  <a:pt x="2614566" y="1813442"/>
                </a:lnTo>
                <a:lnTo>
                  <a:pt x="2614566" y="2086607"/>
                </a:lnTo>
                <a:lnTo>
                  <a:pt x="1893563" y="2086607"/>
                </a:lnTo>
                <a:lnTo>
                  <a:pt x="1893563" y="2061032"/>
                </a:lnTo>
                <a:lnTo>
                  <a:pt x="1980628" y="2061032"/>
                </a:lnTo>
                <a:lnTo>
                  <a:pt x="1980628" y="1382473"/>
                </a:lnTo>
                <a:lnTo>
                  <a:pt x="1893563" y="1382473"/>
                </a:lnTo>
                <a:close/>
                <a:moveTo>
                  <a:pt x="1334309" y="1356898"/>
                </a:moveTo>
                <a:lnTo>
                  <a:pt x="1824591" y="1356898"/>
                </a:lnTo>
                <a:lnTo>
                  <a:pt x="1824591" y="1382473"/>
                </a:lnTo>
                <a:lnTo>
                  <a:pt x="1736438" y="1382473"/>
                </a:lnTo>
                <a:lnTo>
                  <a:pt x="1736438" y="2061032"/>
                </a:lnTo>
                <a:lnTo>
                  <a:pt x="1824591" y="2061032"/>
                </a:lnTo>
                <a:lnTo>
                  <a:pt x="1824591" y="2086607"/>
                </a:lnTo>
                <a:lnTo>
                  <a:pt x="1334309" y="2086607"/>
                </a:lnTo>
                <a:lnTo>
                  <a:pt x="1334309" y="2061032"/>
                </a:lnTo>
                <a:lnTo>
                  <a:pt x="1418653" y="2061032"/>
                </a:lnTo>
                <a:lnTo>
                  <a:pt x="1418653" y="1382473"/>
                </a:lnTo>
                <a:lnTo>
                  <a:pt x="1334309" y="1382473"/>
                </a:lnTo>
                <a:close/>
                <a:moveTo>
                  <a:pt x="0" y="1356898"/>
                </a:moveTo>
                <a:lnTo>
                  <a:pt x="440219" y="1356898"/>
                </a:lnTo>
                <a:lnTo>
                  <a:pt x="440219" y="1382473"/>
                </a:lnTo>
                <a:lnTo>
                  <a:pt x="387981" y="1382473"/>
                </a:lnTo>
                <a:lnTo>
                  <a:pt x="555036" y="1852621"/>
                </a:lnTo>
                <a:lnTo>
                  <a:pt x="623055" y="1706789"/>
                </a:lnTo>
                <a:lnTo>
                  <a:pt x="514768" y="1382473"/>
                </a:lnTo>
                <a:lnTo>
                  <a:pt x="462530" y="1382473"/>
                </a:lnTo>
                <a:lnTo>
                  <a:pt x="462530" y="1356898"/>
                </a:lnTo>
                <a:lnTo>
                  <a:pt x="906015" y="1356898"/>
                </a:lnTo>
                <a:lnTo>
                  <a:pt x="906015" y="1382473"/>
                </a:lnTo>
                <a:lnTo>
                  <a:pt x="846157" y="1382473"/>
                </a:lnTo>
                <a:lnTo>
                  <a:pt x="997432" y="1834664"/>
                </a:lnTo>
                <a:cubicBezTo>
                  <a:pt x="1073976" y="1653280"/>
                  <a:pt x="1114878" y="1554879"/>
                  <a:pt x="1120138" y="1539462"/>
                </a:cubicBezTo>
                <a:cubicBezTo>
                  <a:pt x="1125399" y="1524044"/>
                  <a:pt x="1128029" y="1505089"/>
                  <a:pt x="1128029" y="1482598"/>
                </a:cubicBezTo>
                <a:cubicBezTo>
                  <a:pt x="1128029" y="1451762"/>
                  <a:pt x="1121590" y="1428092"/>
                  <a:pt x="1108711" y="1411586"/>
                </a:cubicBezTo>
                <a:cubicBezTo>
                  <a:pt x="1095833" y="1395080"/>
                  <a:pt x="1071074" y="1385376"/>
                  <a:pt x="1034435" y="1382473"/>
                </a:cubicBezTo>
                <a:lnTo>
                  <a:pt x="1034435" y="1356898"/>
                </a:lnTo>
                <a:lnTo>
                  <a:pt x="1291819" y="1356898"/>
                </a:lnTo>
                <a:lnTo>
                  <a:pt x="1291819" y="1382473"/>
                </a:lnTo>
                <a:cubicBezTo>
                  <a:pt x="1238854" y="1410044"/>
                  <a:pt x="1190969" y="1473891"/>
                  <a:pt x="1148162" y="1574015"/>
                </a:cubicBezTo>
                <a:lnTo>
                  <a:pt x="928325" y="2086607"/>
                </a:lnTo>
                <a:lnTo>
                  <a:pt x="751475" y="2086607"/>
                </a:lnTo>
                <a:lnTo>
                  <a:pt x="637747" y="1744335"/>
                </a:lnTo>
                <a:lnTo>
                  <a:pt x="478310" y="2086607"/>
                </a:lnTo>
                <a:lnTo>
                  <a:pt x="305270" y="2086607"/>
                </a:lnTo>
                <a:lnTo>
                  <a:pt x="57136" y="1382473"/>
                </a:lnTo>
                <a:lnTo>
                  <a:pt x="0" y="1382473"/>
                </a:lnTo>
                <a:close/>
                <a:moveTo>
                  <a:pt x="7400771" y="1319896"/>
                </a:moveTo>
                <a:lnTo>
                  <a:pt x="7400771" y="1589796"/>
                </a:lnTo>
                <a:lnTo>
                  <a:pt x="7374107" y="1589796"/>
                </a:lnTo>
                <a:cubicBezTo>
                  <a:pt x="7373019" y="1517968"/>
                  <a:pt x="7345086" y="1462645"/>
                  <a:pt x="7290308" y="1423829"/>
                </a:cubicBezTo>
                <a:cubicBezTo>
                  <a:pt x="7235530" y="1385013"/>
                  <a:pt x="7179482" y="1365605"/>
                  <a:pt x="7122165" y="1365605"/>
                </a:cubicBezTo>
                <a:cubicBezTo>
                  <a:pt x="7094957" y="1365605"/>
                  <a:pt x="7072919" y="1373041"/>
                  <a:pt x="7056050" y="1387915"/>
                </a:cubicBezTo>
                <a:cubicBezTo>
                  <a:pt x="7039181" y="1402788"/>
                  <a:pt x="7030747" y="1422015"/>
                  <a:pt x="7030747" y="1445595"/>
                </a:cubicBezTo>
                <a:cubicBezTo>
                  <a:pt x="7030747" y="1463734"/>
                  <a:pt x="7036098" y="1478607"/>
                  <a:pt x="7046800" y="1490216"/>
                </a:cubicBezTo>
                <a:cubicBezTo>
                  <a:pt x="7057501" y="1501824"/>
                  <a:pt x="7078088" y="1515972"/>
                  <a:pt x="7108561" y="1532660"/>
                </a:cubicBezTo>
                <a:cubicBezTo>
                  <a:pt x="7216303" y="1592516"/>
                  <a:pt x="7287496" y="1635505"/>
                  <a:pt x="7322141" y="1661624"/>
                </a:cubicBezTo>
                <a:cubicBezTo>
                  <a:pt x="7356785" y="1687743"/>
                  <a:pt x="7380819" y="1715495"/>
                  <a:pt x="7394241" y="1744879"/>
                </a:cubicBezTo>
                <a:cubicBezTo>
                  <a:pt x="7407664" y="1774263"/>
                  <a:pt x="7414375" y="1808364"/>
                  <a:pt x="7414375" y="1847180"/>
                </a:cubicBezTo>
                <a:cubicBezTo>
                  <a:pt x="7414375" y="1906674"/>
                  <a:pt x="7398594" y="1956192"/>
                  <a:pt x="7367033" y="1995734"/>
                </a:cubicBezTo>
                <a:cubicBezTo>
                  <a:pt x="7335473" y="2035275"/>
                  <a:pt x="7292575" y="2064025"/>
                  <a:pt x="7238341" y="2081982"/>
                </a:cubicBezTo>
                <a:cubicBezTo>
                  <a:pt x="7184107" y="2099939"/>
                  <a:pt x="7135043" y="2108917"/>
                  <a:pt x="7091148" y="2108917"/>
                </a:cubicBezTo>
                <a:cubicBezTo>
                  <a:pt x="7022948" y="2108917"/>
                  <a:pt x="6959100" y="2085882"/>
                  <a:pt x="6899606" y="2039810"/>
                </a:cubicBezTo>
                <a:lnTo>
                  <a:pt x="6801659" y="2116535"/>
                </a:lnTo>
                <a:lnTo>
                  <a:pt x="6801659" y="1809089"/>
                </a:lnTo>
                <a:lnTo>
                  <a:pt x="6829410" y="1809089"/>
                </a:lnTo>
                <a:lnTo>
                  <a:pt x="6829410" y="1812354"/>
                </a:lnTo>
                <a:cubicBezTo>
                  <a:pt x="6829410" y="1862779"/>
                  <a:pt x="6838933" y="1905314"/>
                  <a:pt x="6857979" y="1939958"/>
                </a:cubicBezTo>
                <a:cubicBezTo>
                  <a:pt x="6877024" y="1974602"/>
                  <a:pt x="6906771" y="2005619"/>
                  <a:pt x="6947220" y="2033008"/>
                </a:cubicBezTo>
                <a:cubicBezTo>
                  <a:pt x="6987668" y="2060397"/>
                  <a:pt x="7028933" y="2074092"/>
                  <a:pt x="7071014" y="2074092"/>
                </a:cubicBezTo>
                <a:cubicBezTo>
                  <a:pt x="7109105" y="2074092"/>
                  <a:pt x="7139850" y="2066201"/>
                  <a:pt x="7163248" y="2050421"/>
                </a:cubicBezTo>
                <a:cubicBezTo>
                  <a:pt x="7186647" y="2034641"/>
                  <a:pt x="7198346" y="2014053"/>
                  <a:pt x="7198346" y="1988660"/>
                </a:cubicBezTo>
                <a:cubicBezTo>
                  <a:pt x="7198346" y="1973786"/>
                  <a:pt x="7193539" y="1959910"/>
                  <a:pt x="7183926" y="1947032"/>
                </a:cubicBezTo>
                <a:cubicBezTo>
                  <a:pt x="7174313" y="1934154"/>
                  <a:pt x="7161344" y="1922364"/>
                  <a:pt x="7145019" y="1911662"/>
                </a:cubicBezTo>
                <a:cubicBezTo>
                  <a:pt x="7128695" y="1900960"/>
                  <a:pt x="7090967" y="1880192"/>
                  <a:pt x="7031835" y="1849357"/>
                </a:cubicBezTo>
                <a:cubicBezTo>
                  <a:pt x="6895434" y="1777528"/>
                  <a:pt x="6827234" y="1691371"/>
                  <a:pt x="6827234" y="1590884"/>
                </a:cubicBezTo>
                <a:cubicBezTo>
                  <a:pt x="6827234" y="1518330"/>
                  <a:pt x="6853897" y="1457839"/>
                  <a:pt x="6907224" y="1409409"/>
                </a:cubicBezTo>
                <a:cubicBezTo>
                  <a:pt x="6960551" y="1360979"/>
                  <a:pt x="7027119" y="1336765"/>
                  <a:pt x="7106928" y="1336765"/>
                </a:cubicBezTo>
                <a:cubicBezTo>
                  <a:pt x="7133411" y="1336765"/>
                  <a:pt x="7161888" y="1340030"/>
                  <a:pt x="7192360" y="1346559"/>
                </a:cubicBezTo>
                <a:cubicBezTo>
                  <a:pt x="7222833" y="1353089"/>
                  <a:pt x="7258928" y="1369414"/>
                  <a:pt x="7300647" y="1395533"/>
                </a:cubicBezTo>
                <a:close/>
                <a:moveTo>
                  <a:pt x="5572055" y="163790"/>
                </a:moveTo>
                <a:lnTo>
                  <a:pt x="5455062" y="503341"/>
                </a:lnTo>
                <a:lnTo>
                  <a:pt x="5692313" y="503341"/>
                </a:lnTo>
                <a:lnTo>
                  <a:pt x="5574232" y="163790"/>
                </a:lnTo>
                <a:close/>
                <a:moveTo>
                  <a:pt x="3190805" y="163790"/>
                </a:moveTo>
                <a:lnTo>
                  <a:pt x="3073812" y="503341"/>
                </a:lnTo>
                <a:lnTo>
                  <a:pt x="3311063" y="503341"/>
                </a:lnTo>
                <a:lnTo>
                  <a:pt x="3192982" y="163790"/>
                </a:lnTo>
                <a:close/>
                <a:moveTo>
                  <a:pt x="1457255" y="163790"/>
                </a:moveTo>
                <a:lnTo>
                  <a:pt x="1340262" y="503341"/>
                </a:lnTo>
                <a:lnTo>
                  <a:pt x="1577513" y="503341"/>
                </a:lnTo>
                <a:lnTo>
                  <a:pt x="1459432" y="163790"/>
                </a:lnTo>
                <a:close/>
                <a:moveTo>
                  <a:pt x="4193888" y="48974"/>
                </a:moveTo>
                <a:lnTo>
                  <a:pt x="4193888" y="727532"/>
                </a:lnTo>
                <a:lnTo>
                  <a:pt x="4238508" y="727532"/>
                </a:lnTo>
                <a:cubicBezTo>
                  <a:pt x="4274423" y="727532"/>
                  <a:pt x="4298819" y="720821"/>
                  <a:pt x="4311697" y="707398"/>
                </a:cubicBezTo>
                <a:cubicBezTo>
                  <a:pt x="4324575" y="693976"/>
                  <a:pt x="4331014" y="666043"/>
                  <a:pt x="4331014" y="623599"/>
                </a:cubicBezTo>
                <a:lnTo>
                  <a:pt x="4331014" y="152362"/>
                </a:lnTo>
                <a:cubicBezTo>
                  <a:pt x="4331014" y="109556"/>
                  <a:pt x="4327024" y="81623"/>
                  <a:pt x="4319043" y="68563"/>
                </a:cubicBezTo>
                <a:cubicBezTo>
                  <a:pt x="4311062" y="55503"/>
                  <a:pt x="4287845" y="48974"/>
                  <a:pt x="4249391" y="48974"/>
                </a:cubicBezTo>
                <a:close/>
                <a:moveTo>
                  <a:pt x="6155052" y="23398"/>
                </a:moveTo>
                <a:lnTo>
                  <a:pt x="6577314" y="23398"/>
                </a:lnTo>
                <a:lnTo>
                  <a:pt x="6880407" y="441308"/>
                </a:lnTo>
                <a:lnTo>
                  <a:pt x="6880407" y="262825"/>
                </a:lnTo>
                <a:cubicBezTo>
                  <a:pt x="6880407" y="190635"/>
                  <a:pt x="6870250" y="136945"/>
                  <a:pt x="6849935" y="101756"/>
                </a:cubicBezTo>
                <a:cubicBezTo>
                  <a:pt x="6829620" y="66568"/>
                  <a:pt x="6798966" y="48974"/>
                  <a:pt x="6757973" y="48974"/>
                </a:cubicBezTo>
                <a:lnTo>
                  <a:pt x="6733486" y="48974"/>
                </a:lnTo>
                <a:lnTo>
                  <a:pt x="6733486" y="23398"/>
                </a:lnTo>
                <a:lnTo>
                  <a:pt x="7025152" y="23398"/>
                </a:lnTo>
                <a:lnTo>
                  <a:pt x="7025152" y="48974"/>
                </a:lnTo>
                <a:cubicBezTo>
                  <a:pt x="6947882" y="55141"/>
                  <a:pt x="6909247" y="123341"/>
                  <a:pt x="6909247" y="253575"/>
                </a:cubicBezTo>
                <a:lnTo>
                  <a:pt x="6909247" y="753107"/>
                </a:lnTo>
                <a:lnTo>
                  <a:pt x="6733486" y="753107"/>
                </a:lnTo>
                <a:lnTo>
                  <a:pt x="6300885" y="156716"/>
                </a:lnTo>
                <a:lnTo>
                  <a:pt x="6300885" y="504429"/>
                </a:lnTo>
                <a:cubicBezTo>
                  <a:pt x="6300885" y="652439"/>
                  <a:pt x="6346231" y="726806"/>
                  <a:pt x="6436923" y="727532"/>
                </a:cubicBezTo>
                <a:lnTo>
                  <a:pt x="6436923" y="753107"/>
                </a:lnTo>
                <a:lnTo>
                  <a:pt x="6155052" y="753107"/>
                </a:lnTo>
                <a:lnTo>
                  <a:pt x="6155052" y="727532"/>
                </a:lnTo>
                <a:cubicBezTo>
                  <a:pt x="6197133" y="725355"/>
                  <a:pt x="6226971" y="705403"/>
                  <a:pt x="6244565" y="667675"/>
                </a:cubicBezTo>
                <a:cubicBezTo>
                  <a:pt x="6262159" y="629947"/>
                  <a:pt x="6270956" y="588592"/>
                  <a:pt x="6270956" y="543609"/>
                </a:cubicBezTo>
                <a:lnTo>
                  <a:pt x="6270956" y="115904"/>
                </a:lnTo>
                <a:lnTo>
                  <a:pt x="6223071" y="48974"/>
                </a:lnTo>
                <a:lnTo>
                  <a:pt x="6155052" y="48974"/>
                </a:lnTo>
                <a:close/>
                <a:moveTo>
                  <a:pt x="5598718" y="23398"/>
                </a:moveTo>
                <a:lnTo>
                  <a:pt x="5847940" y="23398"/>
                </a:lnTo>
                <a:lnTo>
                  <a:pt x="6093353" y="727532"/>
                </a:lnTo>
                <a:lnTo>
                  <a:pt x="6133620" y="727532"/>
                </a:lnTo>
                <a:lnTo>
                  <a:pt x="6133620" y="753107"/>
                </a:lnTo>
                <a:lnTo>
                  <a:pt x="5686871" y="753107"/>
                </a:lnTo>
                <a:lnTo>
                  <a:pt x="5686871" y="727532"/>
                </a:lnTo>
                <a:lnTo>
                  <a:pt x="5769038" y="727532"/>
                </a:lnTo>
                <a:lnTo>
                  <a:pt x="5699931" y="528916"/>
                </a:lnTo>
                <a:lnTo>
                  <a:pt x="5446900" y="528916"/>
                </a:lnTo>
                <a:cubicBezTo>
                  <a:pt x="5440370" y="550682"/>
                  <a:pt x="5437105" y="571542"/>
                  <a:pt x="5437105" y="591494"/>
                </a:cubicBezTo>
                <a:cubicBezTo>
                  <a:pt x="5437105" y="629947"/>
                  <a:pt x="5446809" y="662143"/>
                  <a:pt x="5466217" y="688081"/>
                </a:cubicBezTo>
                <a:cubicBezTo>
                  <a:pt x="5485625" y="714019"/>
                  <a:pt x="5519998" y="727169"/>
                  <a:pt x="5569334" y="727532"/>
                </a:cubicBezTo>
                <a:lnTo>
                  <a:pt x="5569334" y="753107"/>
                </a:lnTo>
                <a:lnTo>
                  <a:pt x="5285286" y="753107"/>
                </a:lnTo>
                <a:lnTo>
                  <a:pt x="5285286" y="727532"/>
                </a:lnTo>
                <a:cubicBezTo>
                  <a:pt x="5306690" y="720277"/>
                  <a:pt x="5328365" y="700959"/>
                  <a:pt x="5350313" y="669580"/>
                </a:cubicBezTo>
                <a:cubicBezTo>
                  <a:pt x="5372260" y="638200"/>
                  <a:pt x="5390308" y="602558"/>
                  <a:pt x="5404456" y="562654"/>
                </a:cubicBezTo>
                <a:close/>
                <a:moveTo>
                  <a:pt x="4753784" y="23398"/>
                </a:moveTo>
                <a:lnTo>
                  <a:pt x="5244065" y="23398"/>
                </a:lnTo>
                <a:lnTo>
                  <a:pt x="5244065" y="48974"/>
                </a:lnTo>
                <a:lnTo>
                  <a:pt x="5155912" y="48974"/>
                </a:lnTo>
                <a:lnTo>
                  <a:pt x="5155912" y="727532"/>
                </a:lnTo>
                <a:lnTo>
                  <a:pt x="5244065" y="727532"/>
                </a:lnTo>
                <a:lnTo>
                  <a:pt x="5244065" y="753107"/>
                </a:lnTo>
                <a:lnTo>
                  <a:pt x="4753784" y="753107"/>
                </a:lnTo>
                <a:lnTo>
                  <a:pt x="4753784" y="727532"/>
                </a:lnTo>
                <a:lnTo>
                  <a:pt x="4838128" y="727532"/>
                </a:lnTo>
                <a:lnTo>
                  <a:pt x="4838128" y="48974"/>
                </a:lnTo>
                <a:lnTo>
                  <a:pt x="4753784" y="48974"/>
                </a:lnTo>
                <a:close/>
                <a:moveTo>
                  <a:pt x="3791759" y="23398"/>
                </a:moveTo>
                <a:lnTo>
                  <a:pt x="4344074" y="23398"/>
                </a:lnTo>
                <a:cubicBezTo>
                  <a:pt x="4462699" y="23398"/>
                  <a:pt x="4548676" y="62214"/>
                  <a:pt x="4602003" y="139847"/>
                </a:cubicBezTo>
                <a:cubicBezTo>
                  <a:pt x="4655329" y="217480"/>
                  <a:pt x="4681993" y="298195"/>
                  <a:pt x="4681993" y="381995"/>
                </a:cubicBezTo>
                <a:cubicBezTo>
                  <a:pt x="4681993" y="471236"/>
                  <a:pt x="4654332" y="555398"/>
                  <a:pt x="4599010" y="634482"/>
                </a:cubicBezTo>
                <a:cubicBezTo>
                  <a:pt x="4543687" y="713565"/>
                  <a:pt x="4466871" y="753107"/>
                  <a:pt x="4368561" y="753107"/>
                </a:cubicBezTo>
                <a:lnTo>
                  <a:pt x="3791759" y="753107"/>
                </a:lnTo>
                <a:lnTo>
                  <a:pt x="3791759" y="727532"/>
                </a:lnTo>
                <a:lnTo>
                  <a:pt x="3876103" y="727532"/>
                </a:lnTo>
                <a:lnTo>
                  <a:pt x="3876103" y="48974"/>
                </a:lnTo>
                <a:lnTo>
                  <a:pt x="3791759" y="48974"/>
                </a:lnTo>
                <a:close/>
                <a:moveTo>
                  <a:pt x="3217468" y="23398"/>
                </a:moveTo>
                <a:lnTo>
                  <a:pt x="3466690" y="23398"/>
                </a:lnTo>
                <a:lnTo>
                  <a:pt x="3712103" y="727532"/>
                </a:lnTo>
                <a:lnTo>
                  <a:pt x="3752371" y="727532"/>
                </a:lnTo>
                <a:lnTo>
                  <a:pt x="3752371" y="753107"/>
                </a:lnTo>
                <a:lnTo>
                  <a:pt x="3305621" y="753107"/>
                </a:lnTo>
                <a:lnTo>
                  <a:pt x="3305621" y="727532"/>
                </a:lnTo>
                <a:lnTo>
                  <a:pt x="3387789" y="727532"/>
                </a:lnTo>
                <a:lnTo>
                  <a:pt x="3318681" y="528916"/>
                </a:lnTo>
                <a:lnTo>
                  <a:pt x="3065650" y="528916"/>
                </a:lnTo>
                <a:cubicBezTo>
                  <a:pt x="3059120" y="550682"/>
                  <a:pt x="3055855" y="571542"/>
                  <a:pt x="3055855" y="591494"/>
                </a:cubicBezTo>
                <a:cubicBezTo>
                  <a:pt x="3055855" y="629947"/>
                  <a:pt x="3065559" y="662143"/>
                  <a:pt x="3084967" y="688081"/>
                </a:cubicBezTo>
                <a:cubicBezTo>
                  <a:pt x="3104375" y="714019"/>
                  <a:pt x="3138748" y="727169"/>
                  <a:pt x="3188084" y="727532"/>
                </a:cubicBezTo>
                <a:lnTo>
                  <a:pt x="3188084" y="753107"/>
                </a:lnTo>
                <a:lnTo>
                  <a:pt x="2904036" y="753107"/>
                </a:lnTo>
                <a:lnTo>
                  <a:pt x="2904036" y="727532"/>
                </a:lnTo>
                <a:cubicBezTo>
                  <a:pt x="2925440" y="720277"/>
                  <a:pt x="2947115" y="700959"/>
                  <a:pt x="2969063" y="669580"/>
                </a:cubicBezTo>
                <a:cubicBezTo>
                  <a:pt x="2991010" y="638200"/>
                  <a:pt x="3009058" y="602558"/>
                  <a:pt x="3023206" y="562654"/>
                </a:cubicBezTo>
                <a:close/>
                <a:moveTo>
                  <a:pt x="2040252" y="23398"/>
                </a:moveTo>
                <a:lnTo>
                  <a:pt x="2462515" y="23398"/>
                </a:lnTo>
                <a:lnTo>
                  <a:pt x="2765608" y="441308"/>
                </a:lnTo>
                <a:lnTo>
                  <a:pt x="2765608" y="262825"/>
                </a:lnTo>
                <a:cubicBezTo>
                  <a:pt x="2765608" y="190635"/>
                  <a:pt x="2755450" y="136945"/>
                  <a:pt x="2735135" y="101756"/>
                </a:cubicBezTo>
                <a:cubicBezTo>
                  <a:pt x="2714821" y="66568"/>
                  <a:pt x="2684166" y="48974"/>
                  <a:pt x="2643173" y="48974"/>
                </a:cubicBezTo>
                <a:lnTo>
                  <a:pt x="2618686" y="48974"/>
                </a:lnTo>
                <a:lnTo>
                  <a:pt x="2618686" y="23398"/>
                </a:lnTo>
                <a:lnTo>
                  <a:pt x="2910352" y="23398"/>
                </a:lnTo>
                <a:lnTo>
                  <a:pt x="2910352" y="48974"/>
                </a:lnTo>
                <a:cubicBezTo>
                  <a:pt x="2833083" y="55141"/>
                  <a:pt x="2794448" y="123341"/>
                  <a:pt x="2794448" y="253575"/>
                </a:cubicBezTo>
                <a:lnTo>
                  <a:pt x="2794448" y="753107"/>
                </a:lnTo>
                <a:lnTo>
                  <a:pt x="2618686" y="753107"/>
                </a:lnTo>
                <a:lnTo>
                  <a:pt x="2186085" y="156716"/>
                </a:lnTo>
                <a:lnTo>
                  <a:pt x="2186085" y="504429"/>
                </a:lnTo>
                <a:cubicBezTo>
                  <a:pt x="2186085" y="652439"/>
                  <a:pt x="2231431" y="726806"/>
                  <a:pt x="2322123" y="727532"/>
                </a:cubicBezTo>
                <a:lnTo>
                  <a:pt x="2322123" y="753107"/>
                </a:lnTo>
                <a:lnTo>
                  <a:pt x="2040252" y="753107"/>
                </a:lnTo>
                <a:lnTo>
                  <a:pt x="2040252" y="727532"/>
                </a:lnTo>
                <a:cubicBezTo>
                  <a:pt x="2082333" y="725355"/>
                  <a:pt x="2112171" y="705403"/>
                  <a:pt x="2129765" y="667675"/>
                </a:cubicBezTo>
                <a:cubicBezTo>
                  <a:pt x="2147360" y="629947"/>
                  <a:pt x="2156156" y="588592"/>
                  <a:pt x="2156156" y="543609"/>
                </a:cubicBezTo>
                <a:lnTo>
                  <a:pt x="2156156" y="115904"/>
                </a:lnTo>
                <a:lnTo>
                  <a:pt x="2108271" y="48974"/>
                </a:lnTo>
                <a:lnTo>
                  <a:pt x="2040252" y="48974"/>
                </a:lnTo>
                <a:close/>
                <a:moveTo>
                  <a:pt x="1483919" y="23398"/>
                </a:moveTo>
                <a:lnTo>
                  <a:pt x="1733140" y="23398"/>
                </a:lnTo>
                <a:lnTo>
                  <a:pt x="1978553" y="727532"/>
                </a:lnTo>
                <a:lnTo>
                  <a:pt x="2018821" y="727532"/>
                </a:lnTo>
                <a:lnTo>
                  <a:pt x="2018821" y="753107"/>
                </a:lnTo>
                <a:lnTo>
                  <a:pt x="1572071" y="753107"/>
                </a:lnTo>
                <a:lnTo>
                  <a:pt x="1572071" y="727532"/>
                </a:lnTo>
                <a:lnTo>
                  <a:pt x="1654238" y="727532"/>
                </a:lnTo>
                <a:lnTo>
                  <a:pt x="1585131" y="528916"/>
                </a:lnTo>
                <a:lnTo>
                  <a:pt x="1332100" y="528916"/>
                </a:lnTo>
                <a:cubicBezTo>
                  <a:pt x="1325570" y="550682"/>
                  <a:pt x="1322305" y="571542"/>
                  <a:pt x="1322305" y="591494"/>
                </a:cubicBezTo>
                <a:cubicBezTo>
                  <a:pt x="1322305" y="629947"/>
                  <a:pt x="1332009" y="662143"/>
                  <a:pt x="1351418" y="688081"/>
                </a:cubicBezTo>
                <a:cubicBezTo>
                  <a:pt x="1370825" y="714019"/>
                  <a:pt x="1405198" y="727169"/>
                  <a:pt x="1454534" y="727532"/>
                </a:cubicBezTo>
                <a:lnTo>
                  <a:pt x="1454534" y="753107"/>
                </a:lnTo>
                <a:lnTo>
                  <a:pt x="1170487" y="753107"/>
                </a:lnTo>
                <a:lnTo>
                  <a:pt x="1170487" y="727532"/>
                </a:lnTo>
                <a:cubicBezTo>
                  <a:pt x="1191890" y="720277"/>
                  <a:pt x="1213565" y="700959"/>
                  <a:pt x="1235513" y="669580"/>
                </a:cubicBezTo>
                <a:cubicBezTo>
                  <a:pt x="1257461" y="638200"/>
                  <a:pt x="1275508" y="602558"/>
                  <a:pt x="1289656" y="562654"/>
                </a:cubicBezTo>
                <a:close/>
                <a:moveTo>
                  <a:pt x="831837" y="0"/>
                </a:moveTo>
                <a:cubicBezTo>
                  <a:pt x="907656" y="0"/>
                  <a:pt x="969327" y="19589"/>
                  <a:pt x="1016850" y="58768"/>
                </a:cubicBezTo>
                <a:lnTo>
                  <a:pt x="1128400" y="1088"/>
                </a:lnTo>
                <a:lnTo>
                  <a:pt x="1128400" y="303093"/>
                </a:lnTo>
                <a:lnTo>
                  <a:pt x="1102826" y="303093"/>
                </a:lnTo>
                <a:cubicBezTo>
                  <a:pt x="1102826" y="250129"/>
                  <a:pt x="1089403" y="202969"/>
                  <a:pt x="1062558" y="161613"/>
                </a:cubicBezTo>
                <a:cubicBezTo>
                  <a:pt x="1035713" y="120257"/>
                  <a:pt x="1004062" y="88697"/>
                  <a:pt x="967604" y="66931"/>
                </a:cubicBezTo>
                <a:cubicBezTo>
                  <a:pt x="931145" y="45165"/>
                  <a:pt x="894596" y="34281"/>
                  <a:pt x="857957" y="34281"/>
                </a:cubicBezTo>
                <a:cubicBezTo>
                  <a:pt x="840181" y="34281"/>
                  <a:pt x="825489" y="38544"/>
                  <a:pt x="813880" y="47069"/>
                </a:cubicBezTo>
                <a:cubicBezTo>
                  <a:pt x="802272" y="55594"/>
                  <a:pt x="795017" y="66749"/>
                  <a:pt x="792114" y="80534"/>
                </a:cubicBezTo>
                <a:cubicBezTo>
                  <a:pt x="789212" y="94319"/>
                  <a:pt x="787761" y="115360"/>
                  <a:pt x="787761" y="143656"/>
                </a:cubicBezTo>
                <a:lnTo>
                  <a:pt x="787761" y="624687"/>
                </a:lnTo>
                <a:cubicBezTo>
                  <a:pt x="787761" y="666406"/>
                  <a:pt x="794291" y="696425"/>
                  <a:pt x="807351" y="714744"/>
                </a:cubicBezTo>
                <a:cubicBezTo>
                  <a:pt x="820410" y="733064"/>
                  <a:pt x="842358" y="742224"/>
                  <a:pt x="873193" y="742224"/>
                </a:cubicBezTo>
                <a:cubicBezTo>
                  <a:pt x="960257" y="742224"/>
                  <a:pt x="1038252" y="697241"/>
                  <a:pt x="1107179" y="607274"/>
                </a:cubicBezTo>
                <a:lnTo>
                  <a:pt x="1132754" y="624687"/>
                </a:lnTo>
                <a:cubicBezTo>
                  <a:pt x="1090673" y="678377"/>
                  <a:pt x="1047141" y="716921"/>
                  <a:pt x="1002157" y="740320"/>
                </a:cubicBezTo>
                <a:cubicBezTo>
                  <a:pt x="957174" y="763718"/>
                  <a:pt x="901308" y="775417"/>
                  <a:pt x="834558" y="775417"/>
                </a:cubicBezTo>
                <a:cubicBezTo>
                  <a:pt x="718109" y="775417"/>
                  <a:pt x="622611" y="739322"/>
                  <a:pt x="548061" y="667131"/>
                </a:cubicBezTo>
                <a:cubicBezTo>
                  <a:pt x="473513" y="594940"/>
                  <a:pt x="436239" y="501709"/>
                  <a:pt x="436239" y="387437"/>
                </a:cubicBezTo>
                <a:cubicBezTo>
                  <a:pt x="436239" y="270262"/>
                  <a:pt x="472787" y="176396"/>
                  <a:pt x="545885" y="105837"/>
                </a:cubicBezTo>
                <a:cubicBezTo>
                  <a:pt x="618983" y="35279"/>
                  <a:pt x="714300" y="0"/>
                  <a:pt x="831837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25802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ben.marsh304@gmail.com</dc:creator>
  <cp:lastModifiedBy>ben.marsh304@gmail.com</cp:lastModifiedBy>
  <cp:revision>1</cp:revision>
  <dcterms:created xsi:type="dcterms:W3CDTF">2023-06-08T19:58:53Z</dcterms:created>
  <dcterms:modified xsi:type="dcterms:W3CDTF">2023-06-08T21:53:32Z</dcterms:modified>
</cp:coreProperties>
</file>

<file path=docProps/thumbnail.jpeg>
</file>